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465B00-3D74-B27A-0936-03DDF7F6F6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CB193B8-72C7-822B-D144-E4C9250104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2B14ADC-FF99-7793-4DEA-DE1D28306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819FA-A788-4D7D-9C93-F3A64E41D3FE}" type="datetimeFigureOut">
              <a:rPr lang="de-AT" smtClean="0"/>
              <a:t>31.05.2022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1AC9E9E-D05B-FCDC-F6FC-54A0AC901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80B96EE-F5FF-16EC-39F1-FEC31FF77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456F0-D62B-4689-A3A7-BB03A47879F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7782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226A56-7164-C1AA-F967-E6886EE85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A2418171-9505-36FE-705F-4E51923253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6FD4C85-AF68-04A8-D87C-D4F8F08E1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819FA-A788-4D7D-9C93-F3A64E41D3FE}" type="datetimeFigureOut">
              <a:rPr lang="de-AT" smtClean="0"/>
              <a:t>31.05.2022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EC7D3ED-C20E-DD33-EF8B-4006CDDEB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1C8F6F7-58A9-736C-432E-62F84378D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456F0-D62B-4689-A3A7-BB03A47879F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8950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ED464BBF-F1A2-2922-66E3-276D0783D5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4594727-C0D7-4080-ECF5-D2461D2470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9122C1-5776-2190-D37C-B228BF30CF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819FA-A788-4D7D-9C93-F3A64E41D3FE}" type="datetimeFigureOut">
              <a:rPr lang="de-AT" smtClean="0"/>
              <a:t>31.05.2022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2B94DB8-D81F-55BD-C341-E405EC096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9C449CF-CB83-1179-C615-3E03ED03C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456F0-D62B-4689-A3A7-BB03A47879F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27009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AC02A1-1132-8224-5CF6-EF4A1FD90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C1E3877-6408-C025-3604-59E483C7F2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80F6E62-95A9-7650-5EF7-E24B85A59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819FA-A788-4D7D-9C93-F3A64E41D3FE}" type="datetimeFigureOut">
              <a:rPr lang="de-AT" smtClean="0"/>
              <a:t>31.05.2022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C96CB95-6E6C-0578-8A89-1E5B2AEFC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8C9A1DC-DDAD-6FBA-E9D8-A516A4A0B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456F0-D62B-4689-A3A7-BB03A47879F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33681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E2433B-C0CF-F936-AF16-95F2A616E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DFCDBA1-A1F1-D639-4D9D-F174017290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4DBB705-77E2-4885-B5F7-0F92BE9DA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819FA-A788-4D7D-9C93-F3A64E41D3FE}" type="datetimeFigureOut">
              <a:rPr lang="de-AT" smtClean="0"/>
              <a:t>31.05.2022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D456C43-CF20-AC64-61EF-2F990805D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F221E8A-2636-D736-EC42-A5AC27FFD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456F0-D62B-4689-A3A7-BB03A47879F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43254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D4351A-7A30-4E08-F300-4F141623B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4EDC8D0-9226-2C64-566F-77BDE9EBAA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10192D0-7E58-609F-DD6D-D7FC42E7A6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BFBD59F-C403-DBD8-9AB5-CB8F88A17A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819FA-A788-4D7D-9C93-F3A64E41D3FE}" type="datetimeFigureOut">
              <a:rPr lang="de-AT" smtClean="0"/>
              <a:t>31.05.2022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F1391BC-1C46-1325-69E0-4B3EFC41E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FC015D1-964D-AAE4-5FD1-E5C1070F7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456F0-D62B-4689-A3A7-BB03A47879F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53438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C6984F-9CA9-0C36-9E5C-486BAA88C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4496059-484E-0CC2-4FFA-FC4940CCB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9B94B39-1A67-BE24-1578-6C457CE839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A08A357F-9857-DC88-2C7D-2F84261E99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1A4B71FC-C303-6022-086D-082F063114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C549BA82-1180-AA4E-F09F-A93976136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819FA-A788-4D7D-9C93-F3A64E41D3FE}" type="datetimeFigureOut">
              <a:rPr lang="de-AT" smtClean="0"/>
              <a:t>31.05.2022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CF2E6998-A44E-B4A0-D753-9A20FACB6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A57E1D1C-A0E9-2180-CDF6-CF17A7324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456F0-D62B-4689-A3A7-BB03A47879F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69917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0066E5-D169-413B-0A41-6D6A43F5B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2CE0675-EEDF-E464-2EA2-3DB8F6C37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819FA-A788-4D7D-9C93-F3A64E41D3FE}" type="datetimeFigureOut">
              <a:rPr lang="de-AT" smtClean="0"/>
              <a:t>31.05.2022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727DC3A-5EA6-7B1B-4812-03A7D59AD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1E7BD1A-52FA-3C04-C357-C1EAB313F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456F0-D62B-4689-A3A7-BB03A47879F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63933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C5987F83-9410-D689-9FA1-824E8C1ED0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819FA-A788-4D7D-9C93-F3A64E41D3FE}" type="datetimeFigureOut">
              <a:rPr lang="de-AT" smtClean="0"/>
              <a:t>31.05.2022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6F381E8-88EA-8D4B-77E7-2BBB989BD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A8F37DC-0D98-DFA8-605A-B7580AF5A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456F0-D62B-4689-A3A7-BB03A47879F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22536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144542-ED30-8A22-680F-A37640317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5B650E6-8110-92A8-CF70-DC266B8A6C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36BCF4C-F8DD-48F0-32F8-F5F1313628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D29CF59-97EB-8EC0-F459-6014637598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819FA-A788-4D7D-9C93-F3A64E41D3FE}" type="datetimeFigureOut">
              <a:rPr lang="de-AT" smtClean="0"/>
              <a:t>31.05.2022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ADEA323-2B42-77D7-7A35-518A86665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25B64EA-1E55-2C3C-E408-0AC81BDAF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456F0-D62B-4689-A3A7-BB03A47879F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92615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240ED7-4B89-42B2-CB15-84F005C49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D448AEAC-4C31-C210-6BC4-4A5C58B8E4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4F498C1-A2A1-21A0-22B1-075E1F9A77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EE3C4EE-2265-BDA6-BA78-A8C35FD72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819FA-A788-4D7D-9C93-F3A64E41D3FE}" type="datetimeFigureOut">
              <a:rPr lang="de-AT" smtClean="0"/>
              <a:t>31.05.2022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017B016-9AD7-D99E-6297-F1903DFF6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618A3B4-F58B-1318-A7ED-24106C1C7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456F0-D62B-4689-A3A7-BB03A47879F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36303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D7B85DB9-735D-6328-3F56-1DD156D35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B30EC7E-B7D2-C458-D788-98EF00EF54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12D386D-BF5E-6CFB-5B0A-7A5F8BBCE8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819FA-A788-4D7D-9C93-F3A64E41D3FE}" type="datetimeFigureOut">
              <a:rPr lang="de-AT" smtClean="0"/>
              <a:t>31.05.2022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223DB85-C325-CAD7-CA23-53DAB66064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DA5105D-15BC-B015-C67C-703A90F67C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A456F0-D62B-4689-A3A7-BB03A47879F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21552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0FA418CA-ACF2-6545-36D4-97B93D9A42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21"/>
            <a:ext cx="12192000" cy="6849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678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BECCC70C-0D1A-02A1-218D-748437840C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245"/>
            <a:ext cx="12192000" cy="6831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8054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6DC368-FFD7-4FA4-F7FC-99641F797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08F586F-CBD5-3B41-9E97-727697D7E3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EBB527F-914D-14F7-BA0A-D35EDA3760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21"/>
            <a:ext cx="12192000" cy="6849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6835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34FA78EE-00C9-E6F0-6A21-6F5EE65F02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090"/>
            <a:ext cx="12192000" cy="6839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0857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4422BA34-BBCF-3E4E-BBA7-996C88B006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06" y="0"/>
            <a:ext cx="121569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2572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2B5C8009-34C1-22B7-BB16-9A75FB8491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6" y="0"/>
            <a:ext cx="121800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4713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0787F168-C590-FE4B-551A-DFD06ACD6B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074"/>
            <a:ext cx="12192000" cy="6827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2846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E54D9602-3242-8212-6300-E98475867C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82"/>
            <a:ext cx="12192000" cy="6840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8555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4DCE1261-ABE3-312B-D4E2-AD340D61F3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0"/>
            <a:ext cx="12192000" cy="6857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5495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8020E16E-71CE-0D63-C450-49C98E522B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63"/>
            <a:ext cx="12192000" cy="6854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8113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19021719-023A-1F5E-01B7-F05D9A2469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0"/>
            <a:ext cx="12192000" cy="6857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2474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9D17E209-3F53-14A7-53F8-F7CCCACC21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245"/>
            <a:ext cx="12192000" cy="6831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6316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37FC365A-7C87-D3E1-9E9E-242F124930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34"/>
            <a:ext cx="12192000" cy="6848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7181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9EA576B7-458D-9C13-6E38-9CC6622916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0" cy="1781136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C2521F20-198E-3D46-D983-82031D33CE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855" y="1781136"/>
            <a:ext cx="7740073" cy="4549202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4A228A63-9BEA-BA61-11C0-E618B39CE0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7928" y="1781136"/>
            <a:ext cx="3714280" cy="4561359"/>
          </a:xfrm>
          <a:prstGeom prst="rect">
            <a:avLst/>
          </a:prstGeom>
        </p:spPr>
      </p:pic>
      <p:sp>
        <p:nvSpPr>
          <p:cNvPr id="12" name="Ellipse 11">
            <a:extLst>
              <a:ext uri="{FF2B5EF4-FFF2-40B4-BE49-F238E27FC236}">
                <a16:creationId xmlns:a16="http://schemas.microsoft.com/office/drawing/2014/main" id="{7025CD52-C711-854F-3BC6-1828EC735D4B}"/>
              </a:ext>
            </a:extLst>
          </p:cNvPr>
          <p:cNvSpPr/>
          <p:nvPr/>
        </p:nvSpPr>
        <p:spPr>
          <a:xfrm>
            <a:off x="8207418" y="1904809"/>
            <a:ext cx="1274205" cy="126568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9C4A88E9-0ACE-1737-3110-F8A5CAB752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38437" y="2342762"/>
            <a:ext cx="1044846" cy="261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4762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9E246D4E-9B7B-D364-9FF0-86D16FE6FA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7" y="0"/>
            <a:ext cx="121717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6184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1558FA9C-346C-7EE2-61CD-00E3DADD1A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63"/>
            <a:ext cx="12192000" cy="6854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7929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1DA93098-721E-5E16-7C84-56125A15F2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34"/>
            <a:ext cx="12192000" cy="6848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4322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6FD1AF4B-2251-0419-BBE1-89EF57A113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43"/>
            <a:ext cx="12192000" cy="6832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3165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Breitbild</PresentationFormat>
  <Paragraphs>0</Paragraphs>
  <Slides>18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Christoph Abel</dc:creator>
  <cp:lastModifiedBy>Christoph Abel</cp:lastModifiedBy>
  <cp:revision>3</cp:revision>
  <cp:lastPrinted>2022-05-31T09:53:17Z</cp:lastPrinted>
  <dcterms:created xsi:type="dcterms:W3CDTF">2022-05-31T09:28:10Z</dcterms:created>
  <dcterms:modified xsi:type="dcterms:W3CDTF">2022-05-31T10:29:53Z</dcterms:modified>
</cp:coreProperties>
</file>